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94" autoAdjust="0"/>
  </p:normalViewPr>
  <p:slideViewPr>
    <p:cSldViewPr snapToGrid="0" showGuides="1">
      <p:cViewPr>
        <p:scale>
          <a:sx n="24" d="100"/>
          <a:sy n="24" d="100"/>
        </p:scale>
        <p:origin x="2000" y="240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EE2EF729-937F-46E5-86FC-D0E83479BFE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23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EE2EF729-937F-46E5-86FC-D0E83479BFE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2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EE2EF729-937F-46E5-86FC-D0E83479BFE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5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EE2EF729-937F-46E5-86FC-D0E83479BFE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EE2EF729-937F-46E5-86FC-D0E83479BFE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52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EE2EF729-937F-46E5-86FC-D0E83479BFE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5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EE2EF729-937F-46E5-86FC-D0E83479BFE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72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EE2EF729-937F-46E5-86FC-D0E83479BFE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24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EE2EF729-937F-46E5-86FC-D0E83479BFE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5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EE2EF729-937F-46E5-86FC-D0E83479BFE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9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EE2EF729-937F-46E5-86FC-D0E83479BFE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8"/>
          <a:stretch/>
        </p:blipFill>
        <p:spPr>
          <a:xfrm rot="-5400000">
            <a:off x="19776446" y="8803646"/>
            <a:ext cx="4338308" cy="438912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CAC62514-D773-812C-DEF4-B89734170BA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21" t="30660" r="19299" b="33153"/>
          <a:stretch/>
        </p:blipFill>
        <p:spPr>
          <a:xfrm>
            <a:off x="612522" y="28186026"/>
            <a:ext cx="8503770" cy="351942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ABF1CFD-9210-1DE9-1173-D1DF6F7A5E3E}"/>
              </a:ext>
            </a:extLst>
          </p:cNvPr>
          <p:cNvSpPr txBox="1"/>
          <p:nvPr userDrawn="1"/>
        </p:nvSpPr>
        <p:spPr>
          <a:xfrm>
            <a:off x="1236049" y="31579550"/>
            <a:ext cx="81801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i="1" dirty="0">
                <a:solidFill>
                  <a:schemeClr val="bg1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Discovery in Action</a:t>
            </a:r>
          </a:p>
        </p:txBody>
      </p:sp>
    </p:spTree>
    <p:extLst>
      <p:ext uri="{BB962C8B-B14F-4D97-AF65-F5344CB8AC3E}">
        <p14:creationId xmlns:p14="http://schemas.microsoft.com/office/powerpoint/2010/main" val="921079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027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 Extrabold</vt:lpstr>
      <vt:lpstr>Office Theme</vt:lpstr>
      <vt:lpstr>PowerPoint Presentation</vt:lpstr>
    </vt:vector>
  </TitlesOfParts>
  <Company>University of Cincinnati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Nienaber, Bill (nienabwl)</dc:creator>
  <cp:lastModifiedBy>Vleaminck, Beth (vleamieh)</cp:lastModifiedBy>
  <cp:revision>13</cp:revision>
  <cp:lastPrinted>2017-02-02T19:48:52Z</cp:lastPrinted>
  <dcterms:created xsi:type="dcterms:W3CDTF">2017-02-01T19:09:24Z</dcterms:created>
  <dcterms:modified xsi:type="dcterms:W3CDTF">2024-10-10T20:01:13Z</dcterms:modified>
</cp:coreProperties>
</file>