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A077DB-4CBB-9C42-8990-225C6200FBC2}" v="1" dt="2024-10-17T13:21:52.8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94" autoAdjust="0"/>
  </p:normalViewPr>
  <p:slideViewPr>
    <p:cSldViewPr snapToGrid="0" showGuides="1">
      <p:cViewPr>
        <p:scale>
          <a:sx n="24" d="100"/>
          <a:sy n="24" d="100"/>
        </p:scale>
        <p:origin x="2000" y="24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2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62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4733364"/>
            <a:ext cx="9464040" cy="2491605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4733364"/>
            <a:ext cx="27843480" cy="249160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53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3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2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15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4011711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10328686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4432284"/>
            <a:ext cx="18568032" cy="1527809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10328686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4432284"/>
            <a:ext cx="18659477" cy="152780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725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24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359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3162749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5707836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0897495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94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3861992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6407079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1542952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/>
          <a:lstStyle/>
          <a:p>
            <a:fld id="{EE2EF729-937F-46E5-86FC-D0E83479BFE9}" type="datetimeFigureOut">
              <a:rPr lang="en-US" smtClean="0"/>
              <a:t>10/10/24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4388231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1456894"/>
            <a:ext cx="37856160" cy="1819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48D4A-8F2D-4437-B085-76A1FD516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BF1CFD-9210-1DE9-1173-D1DF6F7A5E3E}"/>
              </a:ext>
            </a:extLst>
          </p:cNvPr>
          <p:cNvSpPr txBox="1"/>
          <p:nvPr userDrawn="1"/>
        </p:nvSpPr>
        <p:spPr>
          <a:xfrm>
            <a:off x="1236049" y="31579550"/>
            <a:ext cx="81801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Discovery in Action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93C6D94-C494-527B-5CFE-A2F76A5281C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1881" y="0"/>
            <a:ext cx="4403496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079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DDBFA5-CAEF-5FB2-9B16-C493B08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27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A4D4D394362841A136A864F5CF85F6" ma:contentTypeVersion="18" ma:contentTypeDescription="Create a new document." ma:contentTypeScope="" ma:versionID="cbf58a852debe34434f8776f868f56df">
  <xsd:schema xmlns:xsd="http://www.w3.org/2001/XMLSchema" xmlns:xs="http://www.w3.org/2001/XMLSchema" xmlns:p="http://schemas.microsoft.com/office/2006/metadata/properties" xmlns:ns2="67af4275-5c54-4e06-8b4c-1ec473797a86" xmlns:ns3="2d73ce05-a9d7-480b-8812-8bd875bf4e7f" xmlns:ns4="8be56858-bf0c-43d6-954d-be7222281d29" targetNamespace="http://schemas.microsoft.com/office/2006/metadata/properties" ma:root="true" ma:fieldsID="3e7579a99ddaeeaff451c2027adfe00a" ns2:_="" ns3:_="" ns4:_="">
    <xsd:import namespace="67af4275-5c54-4e06-8b4c-1ec473797a86"/>
    <xsd:import namespace="2d73ce05-a9d7-480b-8812-8bd875bf4e7f"/>
    <xsd:import namespace="8be56858-bf0c-43d6-954d-be7222281d2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af4275-5c54-4e06-8b4c-1ec473797a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e7ed257-b896-4b55-84f7-2c4d79b9c33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73ce05-a9d7-480b-8812-8bd875bf4e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e56858-bf0c-43d6-954d-be7222281d2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c63f66e-55a7-4875-9351-ef946e397107}" ma:internalName="TaxCatchAll" ma:showField="CatchAllData" ma:web="2d73ce05-a9d7-480b-8812-8bd875bf4e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7af4275-5c54-4e06-8b4c-1ec473797a86">
      <Terms xmlns="http://schemas.microsoft.com/office/infopath/2007/PartnerControls"/>
    </lcf76f155ced4ddcb4097134ff3c332f>
    <TaxCatchAll xmlns="8be56858-bf0c-43d6-954d-be7222281d29" xsi:nil="true"/>
  </documentManagement>
</p:properties>
</file>

<file path=customXml/itemProps1.xml><?xml version="1.0" encoding="utf-8"?>
<ds:datastoreItem xmlns:ds="http://schemas.openxmlformats.org/officeDocument/2006/customXml" ds:itemID="{D53D56F4-8C93-445A-81FE-931723979501}"/>
</file>

<file path=customXml/itemProps2.xml><?xml version="1.0" encoding="utf-8"?>
<ds:datastoreItem xmlns:ds="http://schemas.openxmlformats.org/officeDocument/2006/customXml" ds:itemID="{8FE2986B-C3D0-45BC-8970-F3663A430A78}"/>
</file>

<file path=customXml/itemProps3.xml><?xml version="1.0" encoding="utf-8"?>
<ds:datastoreItem xmlns:ds="http://schemas.openxmlformats.org/officeDocument/2006/customXml" ds:itemID="{05F4AB73-993F-4C84-8954-AC454EC3EEF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9939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 Extrabold</vt:lpstr>
      <vt:lpstr>Office Theme</vt:lpstr>
      <vt:lpstr>PowerPoint Presentation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Nienaber, Bill (nienabwl)</dc:creator>
  <cp:lastModifiedBy>Vleaminck, Beth (vleamieh)</cp:lastModifiedBy>
  <cp:revision>14</cp:revision>
  <cp:lastPrinted>2017-02-02T19:48:52Z</cp:lastPrinted>
  <dcterms:created xsi:type="dcterms:W3CDTF">2017-02-01T19:09:24Z</dcterms:created>
  <dcterms:modified xsi:type="dcterms:W3CDTF">2024-10-17T13:23:48Z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0x01010023A4D4D394362841A136A864F5CF85F6</vt:lpwstr>
  </property>
  <property fmtid="{D5CDD505-2E9C-101B-9397-08002B2CF9AE}" pid="4" name="MediaServiceImageTags">
    <vt:lpwstr/>
  </property>
</Properties>
</file>